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8288000" cy="10287000"/>
  <p:notesSz cx="6858000" cy="9144000"/>
  <p:photoAlbum/>
  <p:defaultTextStyle>
    <a:defPPr>
      <a:defRPr lang="is-I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6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6422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1738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9647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8222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2847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7755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0426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4110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209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9452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2309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781D5-98D7-43B3-A6DE-D6004214A584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A3654-EE0F-4A0F-B1A3-4F46F85BA23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5442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30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82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44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89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08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60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53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72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57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2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60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08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76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327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ur_00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97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Kristján U. Kristjánsson</dc:creator>
  <cp:lastModifiedBy>Kristján U. Kristjánsson</cp:lastModifiedBy>
  <cp:revision>1</cp:revision>
  <dcterms:created xsi:type="dcterms:W3CDTF">2015-04-16T11:31:03Z</dcterms:created>
  <dcterms:modified xsi:type="dcterms:W3CDTF">2015-04-16T11:31:18Z</dcterms:modified>
</cp:coreProperties>
</file>