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photoAlbum/>
  <p:defaultTextStyle>
    <a:defPPr>
      <a:defRPr lang="is-I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6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747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760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7085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9888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0098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572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7596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3004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525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903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557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9931F-4C7C-40BA-8EF5-B2DE5F7C1DFF}" type="datetimeFigureOut">
              <a:rPr lang="is-IS" smtClean="0"/>
              <a:t>16.4.2015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08435-F388-47DE-8AC8-D7F7AB2ADF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20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da_000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59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da_00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58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da_00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76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da_00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91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da_00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56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da_00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06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da_00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8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da_00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35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da_00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05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da_00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75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Kristján U. Kristjánsson</dc:creator>
  <cp:lastModifiedBy>Kristján U. Kristjánsson</cp:lastModifiedBy>
  <cp:revision>1</cp:revision>
  <dcterms:created xsi:type="dcterms:W3CDTF">2015-04-16T11:32:29Z</dcterms:created>
  <dcterms:modified xsi:type="dcterms:W3CDTF">2015-04-16T11:32:45Z</dcterms:modified>
</cp:coreProperties>
</file>